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B930"/>
    <a:srgbClr val="4495D7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233"/>
    <p:restoredTop sz="94694"/>
  </p:normalViewPr>
  <p:slideViewPr>
    <p:cSldViewPr snapToGrid="0" snapToObjects="1">
      <p:cViewPr varScale="1">
        <p:scale>
          <a:sx n="114" d="100"/>
          <a:sy n="114" d="100"/>
        </p:scale>
        <p:origin x="2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svg>
</file>

<file path=ppt/media/image3.tiff>
</file>

<file path=ppt/media/image4.pn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3D8D2-9BF2-8A48-9C2A-F299287CBF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7020FB-65F4-C840-BE56-44AEEBD209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36EA7-CA95-6644-9B26-00CF204F2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D028F-C2A5-BC40-BDEA-95371C30FD6D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5586A8-3FE6-7C49-A435-43FE74CE5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9189C-067F-B248-8225-215254884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998C-869A-D046-A714-192A7871E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19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587DB-C0D5-5442-AD86-46ECC692E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DA2BCA-E0E5-274B-8AB4-F829A7F6C3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F3A76-1D24-DE4E-9976-C6502D636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D028F-C2A5-BC40-BDEA-95371C30FD6D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5DAB9A-1F44-1A4B-8ED9-E87DFEC76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0E5399-ABBC-7544-81EA-C5193FAEE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998C-869A-D046-A714-192A7871E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187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65CC6B-80E2-254C-BDA8-6E50E99E7F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0F2D15-427B-1349-827C-EEFDD9B80F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5C9AE-D5EC-ED49-8C16-1DE61279A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D028F-C2A5-BC40-BDEA-95371C30FD6D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6FD472-A192-F948-B302-B16FD2100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C0ECB9-E1E1-804E-A71A-9C7613A7D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998C-869A-D046-A714-192A7871E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748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EEB61-5CA9-1141-8D3E-2A5EAEEE7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CBAE9-4A22-A544-890C-ADF69B5BA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7A4ABA-77D2-DD4A-A3F1-2F1B1624D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D028F-C2A5-BC40-BDEA-95371C30FD6D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2D9E95-4694-D643-8FE8-CFF91AAEC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C69AE-85F9-D142-903B-67CB38026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998C-869A-D046-A714-192A7871E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757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BC560-7CE0-5644-B4A4-A80762E28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97FE20-E482-4F42-8B69-2D5EB1DB32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62B74-718B-8F41-91F2-AFA5583F1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D028F-C2A5-BC40-BDEA-95371C30FD6D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347449-06BC-8F41-A2F7-6F3A0D16A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2B2BCD-5EF8-C74D-BDB3-C0FB1908A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998C-869A-D046-A714-192A7871E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906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150F5-7AC4-1A43-B1B6-7DED8BDF8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3B85C-A1E2-B54A-A99F-23922A6116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E36CE-B54A-2E45-A18C-540ECDF02D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65D265-6357-704B-BEFB-E52A7883C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D028F-C2A5-BC40-BDEA-95371C30FD6D}" type="datetimeFigureOut">
              <a:rPr lang="en-US" smtClean="0"/>
              <a:t>8/12/20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66B6F9-48EF-9046-8A68-CB42FA648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68CC5-D42B-694E-BF67-4B422329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998C-869A-D046-A714-192A7871E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804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DCFAF-787B-794F-A6DC-0449661BA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4F2533-46AE-1648-A171-F63F192E0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754E3C-7243-2B4F-B91D-A45B0B222D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A37DDD-0C76-0B46-B1E6-4103499E2D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5C0D72-5FB8-2449-882B-6459F412F5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8AA34D-6444-2D4A-809B-D189AB686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D028F-C2A5-BC40-BDEA-95371C30FD6D}" type="datetimeFigureOut">
              <a:rPr lang="en-US" smtClean="0"/>
              <a:t>8/12/20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BF1EED-9BAC-D343-9DDD-7C8A4F1EF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C1DFF3-C500-3647-8C09-D468BA631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998C-869A-D046-A714-192A7871E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856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D5DE1-F9A1-CE43-8201-163EFBFC8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B2CC6A-46B5-A04F-9265-65FE06956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D028F-C2A5-BC40-BDEA-95371C30FD6D}" type="datetimeFigureOut">
              <a:rPr lang="en-US" smtClean="0"/>
              <a:t>8/12/20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16B30-C9A5-2A46-8EBB-45E53F394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04690F-E33D-AB4B-926D-DEE67B1CD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998C-869A-D046-A714-192A7871E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441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3E1248-6861-6540-8954-B4E4BB918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D028F-C2A5-BC40-BDEA-95371C30FD6D}" type="datetimeFigureOut">
              <a:rPr lang="en-US" smtClean="0"/>
              <a:t>8/12/20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F74811-6CC4-D944-A567-A6602C8AA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DC2B23-3C9D-6240-AFB6-3881AA0ED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998C-869A-D046-A714-192A7871E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080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6FDE4-0FCC-154F-84D7-8CF51E38C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21F4E-1393-6442-A1D1-67E2F3D5D5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858165-B8A4-7E43-A0B8-5F79CB9002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C8BF64-AC42-EE44-A577-FFE3FB905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D028F-C2A5-BC40-BDEA-95371C30FD6D}" type="datetimeFigureOut">
              <a:rPr lang="en-US" smtClean="0"/>
              <a:t>8/12/20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C47E7D-C8E2-894C-AC82-C6357EABD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F215B-7D2D-BD47-AA67-68460D9E1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998C-869A-D046-A714-192A7871E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751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95B1B-2BEC-9F4B-B66D-D3CFD8D57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891D12-42E2-1849-AAF2-C57ECA7F14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447DF5-C303-B04C-AFC0-D3CA349F8E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5D5BDC-7DE0-7A4E-9864-58B31FEFF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D028F-C2A5-BC40-BDEA-95371C30FD6D}" type="datetimeFigureOut">
              <a:rPr lang="en-US" smtClean="0"/>
              <a:t>8/12/20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63CEF7-E9AA-C243-9884-B1EE48F01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F8F27B-133D-8C4B-B92E-8DF24322F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B8998C-869A-D046-A714-192A7871E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609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374024-679C-8549-BCE6-CB9C1F1B7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7DF302-9DDD-D145-9044-5D9B3CD18C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893F79-3D9B-164C-BE50-3407125F1C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6D028F-C2A5-BC40-BDEA-95371C30FD6D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B6001-8E20-1F47-8B72-F99439ECA1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4D671-E083-774F-84AB-93B850680F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B8998C-869A-D046-A714-192A7871E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977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2.sv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image" Target="../media/image8.png"/><Relationship Id="rId5" Type="http://schemas.openxmlformats.org/officeDocument/2006/relationships/image" Target="../media/image4.png"/><Relationship Id="rId10" Type="http://schemas.microsoft.com/office/2007/relationships/hdphoto" Target="../media/hdphoto2.wdp"/><Relationship Id="rId4" Type="http://schemas.openxmlformats.org/officeDocument/2006/relationships/image" Target="../media/image3.tiff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2.sv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11" Type="http://schemas.openxmlformats.org/officeDocument/2006/relationships/image" Target="../media/image8.png"/><Relationship Id="rId5" Type="http://schemas.openxmlformats.org/officeDocument/2006/relationships/image" Target="../media/image4.png"/><Relationship Id="rId10" Type="http://schemas.microsoft.com/office/2007/relationships/hdphoto" Target="../media/hdphoto4.wdp"/><Relationship Id="rId4" Type="http://schemas.openxmlformats.org/officeDocument/2006/relationships/image" Target="../media/image3.tiff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95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8ED0EE0-5E10-4548-8374-721890742EDA}"/>
              </a:ext>
            </a:extLst>
          </p:cNvPr>
          <p:cNvSpPr/>
          <p:nvPr/>
        </p:nvSpPr>
        <p:spPr>
          <a:xfrm>
            <a:off x="0" y="5611660"/>
            <a:ext cx="12192000" cy="12463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AF66B8C-33B1-A445-BA22-5C403571CC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68843" y="5865394"/>
            <a:ext cx="2367419" cy="65385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00BD58-B32E-284B-9605-7B16EC58C997}"/>
              </a:ext>
            </a:extLst>
          </p:cNvPr>
          <p:cNvSpPr/>
          <p:nvPr/>
        </p:nvSpPr>
        <p:spPr>
          <a:xfrm>
            <a:off x="3042407" y="5838593"/>
            <a:ext cx="557549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Harbor is an open source registry that secures artifacts with policies and role-based access control, ensures images are scanned and free from vulnerabilities, and signs images as trusted. 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34D35A-7427-0C45-8DF2-A4AAF4069C44}"/>
              </a:ext>
            </a:extLst>
          </p:cNvPr>
          <p:cNvSpPr/>
          <p:nvPr/>
        </p:nvSpPr>
        <p:spPr>
          <a:xfrm>
            <a:off x="1143875" y="618004"/>
            <a:ext cx="990425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COLLABORATE WITH THE HARBOR COMMUNITY!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A3968399-AAEF-4A4E-851C-95F4532FD7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143" y="5949226"/>
            <a:ext cx="1876982" cy="532447"/>
          </a:xfrm>
          <a:prstGeom prst="rect">
            <a:avLst/>
          </a:prstGeom>
        </p:spPr>
      </p:pic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94015E84-D618-0F4E-A771-852C0DE97929}"/>
              </a:ext>
            </a:extLst>
          </p:cNvPr>
          <p:cNvSpPr/>
          <p:nvPr/>
        </p:nvSpPr>
        <p:spPr>
          <a:xfrm>
            <a:off x="697143" y="4412493"/>
            <a:ext cx="3251432" cy="651368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1D5C698-5905-0B46-9E2F-5F2F110F8E49}"/>
              </a:ext>
            </a:extLst>
          </p:cNvPr>
          <p:cNvSpPr/>
          <p:nvPr/>
        </p:nvSpPr>
        <p:spPr>
          <a:xfrm>
            <a:off x="4171854" y="4384357"/>
            <a:ext cx="325145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DEMO ENV</a:t>
            </a:r>
            <a:b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</a:b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Sign up for an account!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0825CD1-1723-FE49-AF5C-93BD67358665}"/>
              </a:ext>
            </a:extLst>
          </p:cNvPr>
          <p:cNvSpPr/>
          <p:nvPr/>
        </p:nvSpPr>
        <p:spPr>
          <a:xfrm>
            <a:off x="932575" y="4490635"/>
            <a:ext cx="27805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 err="1">
                <a:solidFill>
                  <a:schemeClr val="bg1"/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demo.goharbor.io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47D7821-3DC4-5D46-9C7A-88D513BE3209}"/>
              </a:ext>
            </a:extLst>
          </p:cNvPr>
          <p:cNvSpPr/>
          <p:nvPr/>
        </p:nvSpPr>
        <p:spPr>
          <a:xfrm>
            <a:off x="7476988" y="2983835"/>
            <a:ext cx="3918542" cy="8511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794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5B8D13-FA0D-3341-9401-0E3D1FE670A5}"/>
              </a:ext>
            </a:extLst>
          </p:cNvPr>
          <p:cNvSpPr/>
          <p:nvPr/>
        </p:nvSpPr>
        <p:spPr>
          <a:xfrm>
            <a:off x="7476988" y="2983835"/>
            <a:ext cx="851086" cy="851160"/>
          </a:xfrm>
          <a:prstGeom prst="rect">
            <a:avLst/>
          </a:prstGeom>
          <a:solidFill>
            <a:srgbClr val="60B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close up of a logo&#10;&#10;Description automatically generated">
            <a:extLst>
              <a:ext uri="{FF2B5EF4-FFF2-40B4-BE49-F238E27FC236}">
                <a16:creationId xmlns:a16="http://schemas.microsoft.com/office/drawing/2014/main" id="{046C0E2C-9A9E-2842-A1E2-28E8E09F881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3284" y="3224513"/>
            <a:ext cx="378494" cy="378492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E53716FB-5BE7-B240-884D-35D38232FC2E}"/>
              </a:ext>
            </a:extLst>
          </p:cNvPr>
          <p:cNvSpPr/>
          <p:nvPr/>
        </p:nvSpPr>
        <p:spPr>
          <a:xfrm>
            <a:off x="8430056" y="3195705"/>
            <a:ext cx="2065824" cy="36933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@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project_harbor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FC4C09C-1453-D949-82F8-D2BF24F88C5F}"/>
              </a:ext>
            </a:extLst>
          </p:cNvPr>
          <p:cNvSpPr/>
          <p:nvPr/>
        </p:nvSpPr>
        <p:spPr>
          <a:xfrm>
            <a:off x="7476989" y="1814732"/>
            <a:ext cx="3918542" cy="8511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794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A848D5D-CEC6-974F-A233-A5737564D018}"/>
              </a:ext>
            </a:extLst>
          </p:cNvPr>
          <p:cNvSpPr/>
          <p:nvPr/>
        </p:nvSpPr>
        <p:spPr>
          <a:xfrm>
            <a:off x="7476988" y="1814732"/>
            <a:ext cx="851086" cy="851160"/>
          </a:xfrm>
          <a:prstGeom prst="rect">
            <a:avLst/>
          </a:prstGeom>
          <a:solidFill>
            <a:srgbClr val="60B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737DB77-7CA1-0648-BEE2-1E1A4C43314E}"/>
              </a:ext>
            </a:extLst>
          </p:cNvPr>
          <p:cNvSpPr/>
          <p:nvPr/>
        </p:nvSpPr>
        <p:spPr>
          <a:xfrm>
            <a:off x="8492686" y="1888103"/>
            <a:ext cx="1627655" cy="64633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#harbor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#harbor-dev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FD78088-D125-6D49-AB55-5A106C6FE6B3}"/>
              </a:ext>
            </a:extLst>
          </p:cNvPr>
          <p:cNvSpPr/>
          <p:nvPr/>
        </p:nvSpPr>
        <p:spPr>
          <a:xfrm>
            <a:off x="7476989" y="4163971"/>
            <a:ext cx="3918542" cy="8511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794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BDFAA0A-1B40-2943-92B5-B0CD13118B8C}"/>
              </a:ext>
            </a:extLst>
          </p:cNvPr>
          <p:cNvSpPr/>
          <p:nvPr/>
        </p:nvSpPr>
        <p:spPr>
          <a:xfrm>
            <a:off x="7476988" y="4163971"/>
            <a:ext cx="851086" cy="851160"/>
          </a:xfrm>
          <a:prstGeom prst="rect">
            <a:avLst/>
          </a:prstGeom>
          <a:solidFill>
            <a:srgbClr val="60B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D1871BF-D294-4546-A786-9F34833085EB}"/>
              </a:ext>
            </a:extLst>
          </p:cNvPr>
          <p:cNvSpPr/>
          <p:nvPr/>
        </p:nvSpPr>
        <p:spPr>
          <a:xfrm>
            <a:off x="8464550" y="4237342"/>
            <a:ext cx="3130609" cy="64633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lists.cncf.io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/g/harbor-users</a:t>
            </a:r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lists.cncf.io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/g/harbor-dev</a:t>
            </a:r>
          </a:p>
        </p:txBody>
      </p:sp>
      <p:pic>
        <p:nvPicPr>
          <p:cNvPr id="45" name="Graphic 44" descr="Envelope">
            <a:extLst>
              <a:ext uri="{FF2B5EF4-FFF2-40B4-BE49-F238E27FC236}">
                <a16:creationId xmlns:a16="http://schemas.microsoft.com/office/drawing/2014/main" id="{67B77710-7647-7D4B-AF02-717DE194EE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653692" y="4340712"/>
            <a:ext cx="497678" cy="497678"/>
          </a:xfrm>
          <a:prstGeom prst="rect">
            <a:avLst/>
          </a:prstGeom>
        </p:spPr>
      </p:pic>
      <p:pic>
        <p:nvPicPr>
          <p:cNvPr id="39" name="Picture 38" descr="A close up of a logo&#10;&#10;Description automatically generated">
            <a:extLst>
              <a:ext uri="{FF2B5EF4-FFF2-40B4-BE49-F238E27FC236}">
                <a16:creationId xmlns:a16="http://schemas.microsoft.com/office/drawing/2014/main" id="{405CDCDD-E0DF-1046-A4B9-45FA3D1DA5A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91774" y="2024461"/>
            <a:ext cx="421514" cy="421512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12B18E4B-92D2-B94E-97D4-518BCE12A057}"/>
              </a:ext>
            </a:extLst>
          </p:cNvPr>
          <p:cNvSpPr/>
          <p:nvPr/>
        </p:nvSpPr>
        <p:spPr>
          <a:xfrm>
            <a:off x="2147623" y="2423825"/>
            <a:ext cx="230012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APAC + EU time zone</a:t>
            </a:r>
            <a:b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9pm UTC+8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2F4BAA0-C9EC-004A-9EBF-50145F8B50FC}"/>
              </a:ext>
            </a:extLst>
          </p:cNvPr>
          <p:cNvSpPr/>
          <p:nvPr/>
        </p:nvSpPr>
        <p:spPr>
          <a:xfrm>
            <a:off x="4715937" y="2423825"/>
            <a:ext cx="230012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Americas + EU zone</a:t>
            </a:r>
            <a:b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1pm Pacific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B08ED74-65DB-3243-A356-1B795BA5F229}"/>
              </a:ext>
            </a:extLst>
          </p:cNvPr>
          <p:cNvSpPr/>
          <p:nvPr/>
        </p:nvSpPr>
        <p:spPr>
          <a:xfrm>
            <a:off x="2115837" y="1880520"/>
            <a:ext cx="407934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Community Zoom Meetings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3" name="Google Shape;413;p39">
            <a:extLst>
              <a:ext uri="{FF2B5EF4-FFF2-40B4-BE49-F238E27FC236}">
                <a16:creationId xmlns:a16="http://schemas.microsoft.com/office/drawing/2014/main" id="{722AB58D-658F-3F4E-8709-75DB754CDA71}"/>
              </a:ext>
            </a:extLst>
          </p:cNvPr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669523" y="1808447"/>
            <a:ext cx="1273594" cy="1273594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F7BFDFB0-0A4C-DB47-9919-03D4A85543A5}"/>
              </a:ext>
            </a:extLst>
          </p:cNvPr>
          <p:cNvSpPr/>
          <p:nvPr/>
        </p:nvSpPr>
        <p:spPr>
          <a:xfrm>
            <a:off x="697143" y="3496905"/>
            <a:ext cx="6153823" cy="584775"/>
          </a:xfrm>
          <a:prstGeom prst="rect">
            <a:avLst/>
          </a:prstGeom>
          <a:solidFill>
            <a:srgbClr val="000000"/>
          </a:solidFill>
        </p:spPr>
        <p:txBody>
          <a:bodyPr wrap="square" lIns="182880" tIns="182880" rIns="182880" bIns="182880">
            <a:spAutoFit/>
          </a:bodyPr>
          <a:lstStyle/>
          <a:p>
            <a:pPr algn="ctr"/>
            <a:r>
              <a:rPr lang="en-US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github.com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goharbor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/community/blob/master/</a:t>
            </a:r>
            <a:r>
              <a:rPr lang="en-US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MEETING_SCHEDULE.md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A740B56-6C67-3545-9D26-6CB2612402B9}"/>
              </a:ext>
            </a:extLst>
          </p:cNvPr>
          <p:cNvCxnSpPr/>
          <p:nvPr/>
        </p:nvCxnSpPr>
        <p:spPr>
          <a:xfrm>
            <a:off x="4518088" y="2501516"/>
            <a:ext cx="0" cy="538591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2573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605E55D-E330-F24F-AA4A-74CECE90C93F}"/>
              </a:ext>
            </a:extLst>
          </p:cNvPr>
          <p:cNvSpPr/>
          <p:nvPr/>
        </p:nvSpPr>
        <p:spPr>
          <a:xfrm>
            <a:off x="0" y="0"/>
            <a:ext cx="12192000" cy="1381240"/>
          </a:xfrm>
          <a:prstGeom prst="rect">
            <a:avLst/>
          </a:prstGeom>
          <a:solidFill>
            <a:srgbClr val="60B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125D92-D813-3144-AFDC-6A0B4E8B9E7D}"/>
              </a:ext>
            </a:extLst>
          </p:cNvPr>
          <p:cNvSpPr/>
          <p:nvPr/>
        </p:nvSpPr>
        <p:spPr>
          <a:xfrm>
            <a:off x="0" y="1381240"/>
            <a:ext cx="12192000" cy="43268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ED0EE0-5E10-4548-8374-721890742EDA}"/>
              </a:ext>
            </a:extLst>
          </p:cNvPr>
          <p:cNvSpPr/>
          <p:nvPr/>
        </p:nvSpPr>
        <p:spPr>
          <a:xfrm>
            <a:off x="0" y="5611660"/>
            <a:ext cx="12192000" cy="12463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AF66B8C-33B1-A445-BA22-5C403571CC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68843" y="5865394"/>
            <a:ext cx="2367419" cy="65385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00BD58-B32E-284B-9605-7B16EC58C997}"/>
              </a:ext>
            </a:extLst>
          </p:cNvPr>
          <p:cNvSpPr/>
          <p:nvPr/>
        </p:nvSpPr>
        <p:spPr>
          <a:xfrm>
            <a:off x="3042407" y="5838593"/>
            <a:ext cx="557549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Harbor is an open source registry that secures artifacts with policies and role-based access control, ensures images are scanned and free from vulnerabilities, and signs images as trusted. 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34D35A-7427-0C45-8DF2-A4AAF4069C44}"/>
              </a:ext>
            </a:extLst>
          </p:cNvPr>
          <p:cNvSpPr/>
          <p:nvPr/>
        </p:nvSpPr>
        <p:spPr>
          <a:xfrm>
            <a:off x="1143875" y="393819"/>
            <a:ext cx="990425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COLLABORATE WITH THE HARBOR COMMUNITY!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A3968399-AAEF-4A4E-851C-95F4532FD7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143" y="5949226"/>
            <a:ext cx="1876982" cy="532447"/>
          </a:xfrm>
          <a:prstGeom prst="rect">
            <a:avLst/>
          </a:prstGeom>
        </p:spPr>
      </p:pic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4A9C287D-DE57-AC47-B6E2-76B07895AF7F}"/>
              </a:ext>
            </a:extLst>
          </p:cNvPr>
          <p:cNvSpPr/>
          <p:nvPr/>
        </p:nvSpPr>
        <p:spPr>
          <a:xfrm>
            <a:off x="697143" y="4412493"/>
            <a:ext cx="3251432" cy="651368"/>
          </a:xfrm>
          <a:prstGeom prst="roundRect">
            <a:avLst/>
          </a:prstGeom>
          <a:noFill/>
          <a:ln>
            <a:solidFill>
              <a:srgbClr val="60B9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E075629-4C19-3A4A-AC6A-5DA5733DCFDC}"/>
              </a:ext>
            </a:extLst>
          </p:cNvPr>
          <p:cNvSpPr/>
          <p:nvPr/>
        </p:nvSpPr>
        <p:spPr>
          <a:xfrm>
            <a:off x="4171854" y="4384357"/>
            <a:ext cx="325145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/>
            <a:r>
              <a:rPr lang="en-US" sz="2000" b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DEMO ENV</a:t>
            </a:r>
            <a:br>
              <a:rPr lang="en-US" sz="20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</a:b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Sign up for an account!</a:t>
            </a:r>
            <a:endParaRPr lang="en-US" sz="2000" b="1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ea typeface="Century Gothic"/>
              <a:cs typeface="Arial" panose="020B0604020202020204" pitchFamily="34" charset="0"/>
              <a:sym typeface="Century Gothic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DBCF956-743D-0845-AA6E-280E05C3AEB7}"/>
              </a:ext>
            </a:extLst>
          </p:cNvPr>
          <p:cNvSpPr/>
          <p:nvPr/>
        </p:nvSpPr>
        <p:spPr>
          <a:xfrm>
            <a:off x="932575" y="4490635"/>
            <a:ext cx="27805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 err="1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ea typeface="Century Gothic"/>
                <a:cs typeface="Arial" panose="020B0604020202020204" pitchFamily="34" charset="0"/>
                <a:sym typeface="Century Gothic"/>
              </a:rPr>
              <a:t>demo.goharbor.io</a:t>
            </a:r>
            <a:endParaRPr lang="en-US" sz="2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9B55D38-0608-BB46-8472-78D6328D5BFA}"/>
              </a:ext>
            </a:extLst>
          </p:cNvPr>
          <p:cNvSpPr/>
          <p:nvPr/>
        </p:nvSpPr>
        <p:spPr>
          <a:xfrm>
            <a:off x="7476988" y="2983835"/>
            <a:ext cx="3918542" cy="8511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794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2AC82EA-AE9B-1644-982E-73D305E37CC3}"/>
              </a:ext>
            </a:extLst>
          </p:cNvPr>
          <p:cNvSpPr/>
          <p:nvPr/>
        </p:nvSpPr>
        <p:spPr>
          <a:xfrm>
            <a:off x="7476988" y="2983835"/>
            <a:ext cx="851086" cy="851160"/>
          </a:xfrm>
          <a:prstGeom prst="rect">
            <a:avLst/>
          </a:prstGeom>
          <a:solidFill>
            <a:srgbClr val="449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Picture 63" descr="A close up of a logo&#10;&#10;Description automatically generated">
            <a:extLst>
              <a:ext uri="{FF2B5EF4-FFF2-40B4-BE49-F238E27FC236}">
                <a16:creationId xmlns:a16="http://schemas.microsoft.com/office/drawing/2014/main" id="{62548CA4-768E-DE43-BDE8-806C9EB5BF5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3284" y="3224513"/>
            <a:ext cx="378494" cy="378492"/>
          </a:xfrm>
          <a:prstGeom prst="rect">
            <a:avLst/>
          </a:prstGeom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08A5D021-51BE-084A-90B1-FCEAEB6F6FAB}"/>
              </a:ext>
            </a:extLst>
          </p:cNvPr>
          <p:cNvSpPr/>
          <p:nvPr/>
        </p:nvSpPr>
        <p:spPr>
          <a:xfrm>
            <a:off x="8430056" y="3195705"/>
            <a:ext cx="2065824" cy="36933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@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project_harbor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30A2552-25A2-974B-874F-E7EB4DC7FCF8}"/>
              </a:ext>
            </a:extLst>
          </p:cNvPr>
          <p:cNvSpPr/>
          <p:nvPr/>
        </p:nvSpPr>
        <p:spPr>
          <a:xfrm>
            <a:off x="7476989" y="1814732"/>
            <a:ext cx="3918542" cy="8511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794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8329D79-E5C8-6D43-9C48-2B383A82B352}"/>
              </a:ext>
            </a:extLst>
          </p:cNvPr>
          <p:cNvSpPr/>
          <p:nvPr/>
        </p:nvSpPr>
        <p:spPr>
          <a:xfrm>
            <a:off x="7476988" y="1814732"/>
            <a:ext cx="851086" cy="851160"/>
          </a:xfrm>
          <a:prstGeom prst="rect">
            <a:avLst/>
          </a:prstGeom>
          <a:solidFill>
            <a:srgbClr val="449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5C765E6-C6B5-B442-8604-5839701046B7}"/>
              </a:ext>
            </a:extLst>
          </p:cNvPr>
          <p:cNvSpPr/>
          <p:nvPr/>
        </p:nvSpPr>
        <p:spPr>
          <a:xfrm>
            <a:off x="8492686" y="1888103"/>
            <a:ext cx="1627655" cy="64633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#harbor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#harbor-dev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3848C9C6-36AD-4948-8AEC-078293E05775}"/>
              </a:ext>
            </a:extLst>
          </p:cNvPr>
          <p:cNvSpPr/>
          <p:nvPr/>
        </p:nvSpPr>
        <p:spPr>
          <a:xfrm>
            <a:off x="7476989" y="4163971"/>
            <a:ext cx="3918542" cy="8511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794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41D37942-21DB-7A41-953B-5799C973B2F3}"/>
              </a:ext>
            </a:extLst>
          </p:cNvPr>
          <p:cNvSpPr/>
          <p:nvPr/>
        </p:nvSpPr>
        <p:spPr>
          <a:xfrm>
            <a:off x="7476988" y="4163971"/>
            <a:ext cx="851086" cy="851160"/>
          </a:xfrm>
          <a:prstGeom prst="rect">
            <a:avLst/>
          </a:prstGeom>
          <a:solidFill>
            <a:srgbClr val="449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735EB81-E094-7942-8641-0C1D4B47712B}"/>
              </a:ext>
            </a:extLst>
          </p:cNvPr>
          <p:cNvSpPr/>
          <p:nvPr/>
        </p:nvSpPr>
        <p:spPr>
          <a:xfrm>
            <a:off x="8464550" y="4237342"/>
            <a:ext cx="3130609" cy="64633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lists.cncf.io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/g/harbor-users</a:t>
            </a:r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lists.cncf.io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/g/harbor-dev</a:t>
            </a:r>
          </a:p>
        </p:txBody>
      </p:sp>
      <p:pic>
        <p:nvPicPr>
          <p:cNvPr id="72" name="Graphic 71" descr="Envelope">
            <a:extLst>
              <a:ext uri="{FF2B5EF4-FFF2-40B4-BE49-F238E27FC236}">
                <a16:creationId xmlns:a16="http://schemas.microsoft.com/office/drawing/2014/main" id="{0CC89F86-EA90-824C-8329-FF4D3EE8AC8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653692" y="4340712"/>
            <a:ext cx="497678" cy="497678"/>
          </a:xfrm>
          <a:prstGeom prst="rect">
            <a:avLst/>
          </a:prstGeom>
        </p:spPr>
      </p:pic>
      <p:pic>
        <p:nvPicPr>
          <p:cNvPr id="73" name="Picture 72" descr="A close up of a logo&#10;&#10;Description automatically generated">
            <a:extLst>
              <a:ext uri="{FF2B5EF4-FFF2-40B4-BE49-F238E27FC236}">
                <a16:creationId xmlns:a16="http://schemas.microsoft.com/office/drawing/2014/main" id="{BCB917BB-6F6B-9546-B587-EFCA222D29B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91774" y="2024461"/>
            <a:ext cx="421514" cy="421512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55267473-E895-134D-B127-EF574A43A796}"/>
              </a:ext>
            </a:extLst>
          </p:cNvPr>
          <p:cNvSpPr/>
          <p:nvPr/>
        </p:nvSpPr>
        <p:spPr>
          <a:xfrm>
            <a:off x="2147623" y="2423825"/>
            <a:ext cx="230012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APAC + EU time zone</a:t>
            </a:r>
            <a:br>
              <a:rPr lang="en-US" sz="20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b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9pm UTC+8</a:t>
            </a:r>
            <a:endParaRPr lang="en-US" sz="2400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92B14509-78B3-F148-8F27-EDC67A57B571}"/>
              </a:ext>
            </a:extLst>
          </p:cNvPr>
          <p:cNvSpPr/>
          <p:nvPr/>
        </p:nvSpPr>
        <p:spPr>
          <a:xfrm>
            <a:off x="4715937" y="2423825"/>
            <a:ext cx="230012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Americas + EU zone</a:t>
            </a:r>
            <a:br>
              <a:rPr lang="en-US" sz="20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b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1pm Pacific</a:t>
            </a:r>
            <a:endParaRPr lang="en-US" sz="2400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3CB87E9-FF85-9A41-903B-6E847760EA00}"/>
              </a:ext>
            </a:extLst>
          </p:cNvPr>
          <p:cNvSpPr/>
          <p:nvPr/>
        </p:nvSpPr>
        <p:spPr>
          <a:xfrm>
            <a:off x="2115837" y="1880520"/>
            <a:ext cx="407934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Community Zoom Meetings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7" name="Google Shape;413;p39">
            <a:extLst>
              <a:ext uri="{FF2B5EF4-FFF2-40B4-BE49-F238E27FC236}">
                <a16:creationId xmlns:a16="http://schemas.microsoft.com/office/drawing/2014/main" id="{0861DA42-BFB0-5344-80CD-4340352CE826}"/>
              </a:ext>
            </a:extLst>
          </p:cNvPr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669523" y="1808447"/>
            <a:ext cx="1273594" cy="12735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07642AC-3EE0-7440-B521-D9689F881E72}"/>
              </a:ext>
            </a:extLst>
          </p:cNvPr>
          <p:cNvCxnSpPr/>
          <p:nvPr/>
        </p:nvCxnSpPr>
        <p:spPr>
          <a:xfrm>
            <a:off x="4518088" y="2501516"/>
            <a:ext cx="0" cy="538591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C831490F-D468-774D-8200-13083BC2C6D1}"/>
              </a:ext>
            </a:extLst>
          </p:cNvPr>
          <p:cNvSpPr/>
          <p:nvPr/>
        </p:nvSpPr>
        <p:spPr>
          <a:xfrm>
            <a:off x="697143" y="3496905"/>
            <a:ext cx="6153823" cy="584775"/>
          </a:xfrm>
          <a:prstGeom prst="rect">
            <a:avLst/>
          </a:prstGeom>
          <a:solidFill>
            <a:srgbClr val="000000"/>
          </a:solidFill>
        </p:spPr>
        <p:txBody>
          <a:bodyPr wrap="square" lIns="182880" tIns="182880" rIns="182880" bIns="182880">
            <a:spAutoFit/>
          </a:bodyPr>
          <a:lstStyle/>
          <a:p>
            <a:pPr algn="ctr"/>
            <a:r>
              <a:rPr lang="en-US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github.com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goharbor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/community/blob/master/</a:t>
            </a:r>
            <a:r>
              <a:rPr lang="en-US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MEETING_SCHEDULE.md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6732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1157</TotalTime>
  <Words>228</Words>
  <Application>Microsoft Macintosh PowerPoint</Application>
  <PresentationFormat>Widescreen</PresentationFormat>
  <Paragraphs>26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Johnny Rios</dc:creator>
  <cp:lastModifiedBy>Amanda Katona</cp:lastModifiedBy>
  <cp:revision>15</cp:revision>
  <dcterms:created xsi:type="dcterms:W3CDTF">2020-08-12T17:52:49Z</dcterms:created>
  <dcterms:modified xsi:type="dcterms:W3CDTF">2020-08-13T14:36:34Z</dcterms:modified>
</cp:coreProperties>
</file>

<file path=docProps/thumbnail.jpeg>
</file>